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7" d="100"/>
          <a:sy n="87" d="100"/>
        </p:scale>
        <p:origin x="6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25612"/>
            <a:ext cx="9144000" cy="23876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Pakistan’s Obligations towards Human Rights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7571"/>
            <a:ext cx="10515600" cy="5469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2600" dirty="0" smtClean="0"/>
              <a:t>Human </a:t>
            </a:r>
            <a:r>
              <a:rPr lang="en-US" sz="2600" dirty="0"/>
              <a:t>rights are </a:t>
            </a:r>
            <a:r>
              <a:rPr lang="en-US" sz="2600" b="1" dirty="0"/>
              <a:t>stipulated in the Constitution of Pakistan</a:t>
            </a:r>
            <a:r>
              <a:rPr lang="en-US" sz="2600" dirty="0"/>
              <a:t>, written in </a:t>
            </a:r>
            <a:r>
              <a:rPr lang="en-US" sz="2600" b="1" dirty="0" smtClean="0"/>
              <a:t>1973</a:t>
            </a:r>
            <a:r>
              <a:rPr lang="en-US" sz="2600" dirty="0" smtClean="0"/>
              <a:t> provides </a:t>
            </a:r>
            <a:r>
              <a:rPr lang="en-US" sz="2600" dirty="0"/>
              <a:t>for fundamental rights, which include freedom of speech, freedom </a:t>
            </a:r>
            <a:r>
              <a:rPr lang="en-US" sz="2600" dirty="0" smtClean="0"/>
              <a:t>of thought</a:t>
            </a:r>
            <a:r>
              <a:rPr lang="en-US" sz="2600" dirty="0"/>
              <a:t>, </a:t>
            </a:r>
            <a:r>
              <a:rPr lang="en-US" sz="2600" dirty="0" smtClean="0"/>
              <a:t>freedom of </a:t>
            </a:r>
            <a:r>
              <a:rPr lang="en-US" sz="2600" dirty="0"/>
              <a:t>information, freedom of religion, freedom of association, freedom of the press, freedom </a:t>
            </a:r>
            <a:r>
              <a:rPr lang="en-US" sz="2600" dirty="0" smtClean="0"/>
              <a:t>of assembly </a:t>
            </a:r>
            <a:r>
              <a:rPr lang="en-US" sz="2600" dirty="0"/>
              <a:t>etc. 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/>
              <a:t>	</a:t>
            </a:r>
            <a:r>
              <a:rPr lang="en-US" sz="2600" dirty="0" smtClean="0"/>
              <a:t>Therefore</a:t>
            </a:r>
            <a:r>
              <a:rPr lang="en-US" sz="2600" dirty="0"/>
              <a:t>, the </a:t>
            </a:r>
            <a:r>
              <a:rPr lang="en-US" sz="2600" b="1" dirty="0" smtClean="0"/>
              <a:t>Constitutional obligations made a platform </a:t>
            </a:r>
            <a:r>
              <a:rPr lang="en-US" sz="2600" dirty="0" smtClean="0"/>
              <a:t>for </a:t>
            </a:r>
            <a:r>
              <a:rPr lang="en-US" sz="2600" dirty="0"/>
              <a:t>Pakistan </a:t>
            </a:r>
            <a:r>
              <a:rPr lang="en-US" sz="2600" dirty="0" smtClean="0"/>
              <a:t>government </a:t>
            </a:r>
            <a:r>
              <a:rPr lang="en-US" sz="2600" b="1" dirty="0" smtClean="0"/>
              <a:t>to </a:t>
            </a:r>
            <a:r>
              <a:rPr lang="en-US" sz="2600" b="1" dirty="0"/>
              <a:t>ratify the core international human rights conventions and treaties</a:t>
            </a:r>
            <a:r>
              <a:rPr lang="en-US" sz="2600" dirty="0"/>
              <a:t> for the protection </a:t>
            </a:r>
            <a:r>
              <a:rPr lang="en-US" sz="2600" dirty="0" smtClean="0"/>
              <a:t>and promotion </a:t>
            </a:r>
            <a:r>
              <a:rPr lang="en-US" sz="2600" dirty="0"/>
              <a:t>of human rights. </a:t>
            </a:r>
            <a:r>
              <a:rPr lang="en-US" sz="2600" dirty="0" smtClean="0"/>
              <a:t>It </a:t>
            </a:r>
            <a:r>
              <a:rPr lang="en-US" sz="2600" dirty="0"/>
              <a:t>enables Government of Pakistan </a:t>
            </a:r>
            <a:r>
              <a:rPr lang="en-US" sz="2600" b="1" dirty="0"/>
              <a:t>to translate </a:t>
            </a:r>
            <a:r>
              <a:rPr lang="en-US" sz="2600" b="1" dirty="0" smtClean="0"/>
              <a:t>international agreements </a:t>
            </a:r>
            <a:r>
              <a:rPr lang="en-US" sz="2600" b="1" dirty="0"/>
              <a:t>into domestic law</a:t>
            </a:r>
            <a:r>
              <a:rPr lang="en-US" sz="2600" dirty="0"/>
              <a:t>. It obliges all branches (i.e. Executive, Legislative and Judiciary) </a:t>
            </a:r>
            <a:r>
              <a:rPr lang="en-US" sz="2600" dirty="0" smtClean="0"/>
              <a:t>of government </a:t>
            </a:r>
            <a:r>
              <a:rPr lang="en-US" sz="2600" dirty="0"/>
              <a:t>to respect and ensure the rights it enunciates.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9364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09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Instruments of Human Rights adopted by Pakistan: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45771"/>
            <a:ext cx="10853057" cy="4631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Pakistan </a:t>
            </a:r>
            <a:r>
              <a:rPr lang="en-US" dirty="0"/>
              <a:t>adopted a number of international and national legal frameworks to promote </a:t>
            </a:r>
            <a:r>
              <a:rPr lang="en-US" dirty="0" smtClean="0"/>
              <a:t>and protect </a:t>
            </a:r>
            <a:r>
              <a:rPr lang="en-US" dirty="0"/>
              <a:t>human rights and fundamental freedom of all citizens</a:t>
            </a:r>
            <a:r>
              <a:rPr lang="en-US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b="1" dirty="0" smtClean="0"/>
              <a:t>International </a:t>
            </a:r>
            <a:r>
              <a:rPr lang="en-US" b="1" dirty="0"/>
              <a:t>Instruments</a:t>
            </a:r>
            <a:r>
              <a:rPr lang="en-US" b="1" dirty="0" smtClean="0"/>
              <a:t>:</a:t>
            </a:r>
          </a:p>
          <a:p>
            <a:r>
              <a:rPr lang="en-US" dirty="0"/>
              <a:t>Pakistan acceded to the International Covenant on Civil and Political Rights (ICCPR)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on </a:t>
            </a:r>
            <a:r>
              <a:rPr lang="en-US" dirty="0"/>
              <a:t>June 23, 2010.</a:t>
            </a:r>
          </a:p>
          <a:p>
            <a:r>
              <a:rPr lang="en-US" dirty="0" smtClean="0"/>
              <a:t>Pakistan </a:t>
            </a:r>
            <a:r>
              <a:rPr lang="en-US" dirty="0"/>
              <a:t>acceded to the International Covenant on Economics, Social and Cultural</a:t>
            </a:r>
          </a:p>
          <a:p>
            <a:pPr marL="0" indent="0">
              <a:buNone/>
            </a:pPr>
            <a:r>
              <a:rPr lang="en-US" dirty="0" smtClean="0"/>
              <a:t>    Rights </a:t>
            </a:r>
            <a:r>
              <a:rPr lang="en-US" dirty="0"/>
              <a:t>(ICESCR) on April 17, 2008.</a:t>
            </a:r>
          </a:p>
          <a:p>
            <a:r>
              <a:rPr lang="en-US" dirty="0" smtClean="0"/>
              <a:t>Pakistan </a:t>
            </a:r>
            <a:r>
              <a:rPr lang="en-US" dirty="0"/>
              <a:t>acceded to the Convention against Torture and Other Cruel Inhuman or</a:t>
            </a:r>
          </a:p>
          <a:p>
            <a:pPr marL="0" indent="0">
              <a:buNone/>
            </a:pPr>
            <a:r>
              <a:rPr lang="en-US" dirty="0" smtClean="0"/>
              <a:t>    Degrading </a:t>
            </a:r>
            <a:r>
              <a:rPr lang="en-US" dirty="0"/>
              <a:t>Treatment or Punishment (CAT) on June 03, 2010.</a:t>
            </a:r>
          </a:p>
          <a:p>
            <a:r>
              <a:rPr lang="en-US" dirty="0" smtClean="0"/>
              <a:t>Pakistan </a:t>
            </a:r>
            <a:r>
              <a:rPr lang="en-US" dirty="0"/>
              <a:t>ratified the Convention on the Rights of Children (CRC) on November </a:t>
            </a:r>
            <a:r>
              <a:rPr lang="en-US" dirty="0" smtClean="0"/>
              <a:t>12, 1990</a:t>
            </a:r>
            <a:r>
              <a:rPr lang="en-US" dirty="0"/>
              <a:t>.</a:t>
            </a:r>
          </a:p>
          <a:p>
            <a:r>
              <a:rPr lang="en-US" dirty="0" smtClean="0"/>
              <a:t>Pakistan </a:t>
            </a:r>
            <a:r>
              <a:rPr lang="en-US" dirty="0"/>
              <a:t>accessed to the Convention on the Elimination of All forms of Discrimination</a:t>
            </a:r>
          </a:p>
          <a:p>
            <a:pPr marL="0" indent="0">
              <a:buNone/>
            </a:pPr>
            <a:r>
              <a:rPr lang="en-US" dirty="0" smtClean="0"/>
              <a:t>    against </a:t>
            </a:r>
            <a:r>
              <a:rPr lang="en-US" dirty="0"/>
              <a:t>Women (CEDAW) on March 12, 1996.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8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6988"/>
          </a:xfrm>
        </p:spPr>
        <p:txBody>
          <a:bodyPr/>
          <a:lstStyle/>
          <a:p>
            <a:r>
              <a:rPr lang="en-US" b="1" dirty="0"/>
              <a:t>(b) National Instruments: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086"/>
            <a:ext cx="10515600" cy="49468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	National </a:t>
            </a:r>
            <a:r>
              <a:rPr lang="en-US" dirty="0"/>
              <a:t>legal rights are protected by the constitution, national laws and national rules </a:t>
            </a:r>
            <a:r>
              <a:rPr lang="en-US" dirty="0" smtClean="0"/>
              <a:t>and regulations </a:t>
            </a:r>
            <a:r>
              <a:rPr lang="en-US" dirty="0"/>
              <a:t>of Pakistan. It can be articulated with:</a:t>
            </a:r>
          </a:p>
          <a:p>
            <a:r>
              <a:rPr lang="en-US" dirty="0" smtClean="0"/>
              <a:t> </a:t>
            </a:r>
            <a:r>
              <a:rPr lang="en-US" dirty="0"/>
              <a:t>Constitution of Pakistan guaranteed fundamental rights of all its citizens </a:t>
            </a:r>
            <a:r>
              <a:rPr lang="en-US" dirty="0" smtClean="0"/>
              <a:t>without making </a:t>
            </a:r>
            <a:r>
              <a:rPr lang="en-US" dirty="0"/>
              <a:t>any distinctions</a:t>
            </a:r>
            <a:r>
              <a:rPr lang="en-US" dirty="0" smtClean="0"/>
              <a:t>.</a:t>
            </a:r>
          </a:p>
          <a:p>
            <a:r>
              <a:rPr lang="en-US" dirty="0"/>
              <a:t>National law of Pakistan protect every citizen as part of their civil rights. </a:t>
            </a:r>
            <a:r>
              <a:rPr lang="en-US" dirty="0" smtClean="0"/>
              <a:t>Civil rights </a:t>
            </a:r>
            <a:r>
              <a:rPr lang="en-US" dirty="0"/>
              <a:t>are set out in the Civil Codes, the Penal Code and the </a:t>
            </a:r>
            <a:r>
              <a:rPr lang="en-US" dirty="0" err="1"/>
              <a:t>Labour</a:t>
            </a:r>
            <a:r>
              <a:rPr lang="en-US" dirty="0"/>
              <a:t> Code.</a:t>
            </a:r>
          </a:p>
          <a:p>
            <a:r>
              <a:rPr lang="en-US" dirty="0" smtClean="0"/>
              <a:t>The </a:t>
            </a:r>
            <a:r>
              <a:rPr lang="en-US" dirty="0"/>
              <a:t>rules and regulations of Government that provides detail description of </a:t>
            </a:r>
            <a:r>
              <a:rPr lang="en-US" dirty="0" smtClean="0"/>
              <a:t>some specific </a:t>
            </a:r>
            <a:r>
              <a:rPr lang="en-US" dirty="0"/>
              <a:t>rights of the people such as: rules and regulations on the local </a:t>
            </a:r>
            <a:r>
              <a:rPr lang="en-US" dirty="0" smtClean="0"/>
              <a:t>government functionaries </a:t>
            </a:r>
            <a:r>
              <a:rPr lang="en-US" dirty="0"/>
              <a:t>and various acts.</a:t>
            </a:r>
          </a:p>
          <a:p>
            <a:r>
              <a:rPr lang="en-US" dirty="0" smtClean="0"/>
              <a:t>There </a:t>
            </a:r>
            <a:r>
              <a:rPr lang="en-US" dirty="0"/>
              <a:t>are some cultural and social norms and values, which are linked with </a:t>
            </a:r>
            <a:r>
              <a:rPr lang="en-US" dirty="0" smtClean="0"/>
              <a:t>specific rights </a:t>
            </a:r>
            <a:r>
              <a:rPr lang="en-US" dirty="0"/>
              <a:t>of the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7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732"/>
          </a:xfrm>
        </p:spPr>
        <p:txBody>
          <a:bodyPr/>
          <a:lstStyle/>
          <a:p>
            <a:r>
              <a:rPr lang="en-US" b="1" dirty="0"/>
              <a:t>Prospects of Human Rights in Pakistan: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858"/>
            <a:ext cx="10515600" cy="52251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prospects of human rights in Pakistan can be articulated through </a:t>
            </a:r>
            <a:r>
              <a:rPr lang="en-US" dirty="0" smtClean="0"/>
              <a:t>the following dynamics:</a:t>
            </a:r>
          </a:p>
          <a:p>
            <a:pPr marL="0" indent="0">
              <a:buNone/>
            </a:pPr>
            <a:r>
              <a:rPr lang="en-US" b="1" dirty="0"/>
              <a:t>The Rule of Law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Law is considered </a:t>
            </a:r>
            <a:r>
              <a:rPr lang="en-US" dirty="0"/>
              <a:t>as supreme and none can claim exemption or immunity from it. </a:t>
            </a:r>
            <a:r>
              <a:rPr lang="en-US" dirty="0" smtClean="0"/>
              <a:t>Chapter 01 </a:t>
            </a:r>
            <a:r>
              <a:rPr lang="en-US" dirty="0"/>
              <a:t>Article 09 of the Constitution of Pakistan </a:t>
            </a:r>
            <a:r>
              <a:rPr lang="en-US" dirty="0" smtClean="0"/>
              <a:t>guarantees </a:t>
            </a:r>
            <a:r>
              <a:rPr lang="en-US" dirty="0"/>
              <a:t>fundamental rights, </a:t>
            </a:r>
            <a:r>
              <a:rPr lang="en-US" dirty="0" smtClean="0"/>
              <a:t>a person’s </a:t>
            </a:r>
            <a:r>
              <a:rPr lang="en-US" dirty="0"/>
              <a:t>right to life and liberty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Enforcement of laws, acts and policies:</a:t>
            </a:r>
          </a:p>
          <a:p>
            <a:pPr marL="0" indent="0">
              <a:buNone/>
            </a:pPr>
            <a:r>
              <a:rPr lang="en-US" dirty="0" smtClean="0"/>
              <a:t>	Pakistan </a:t>
            </a:r>
            <a:r>
              <a:rPr lang="en-US" dirty="0"/>
              <a:t>has introduced a number of laws, acts and legal </a:t>
            </a:r>
            <a:r>
              <a:rPr lang="en-US" dirty="0" smtClean="0"/>
              <a:t>policies ( i.e</a:t>
            </a:r>
            <a:r>
              <a:rPr lang="en-US" dirty="0"/>
              <a:t>. </a:t>
            </a:r>
            <a:r>
              <a:rPr lang="en-US" dirty="0" smtClean="0"/>
              <a:t>National Commission </a:t>
            </a:r>
            <a:r>
              <a:rPr lang="en-US" dirty="0"/>
              <a:t>for Human Rights Bill 2012,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Punjab </a:t>
            </a:r>
            <a:r>
              <a:rPr lang="en-US" dirty="0"/>
              <a:t>Free and Compulsory </a:t>
            </a:r>
            <a:r>
              <a:rPr lang="en-US" dirty="0" smtClean="0"/>
              <a:t>Education Act </a:t>
            </a:r>
            <a:r>
              <a:rPr lang="en-US" dirty="0"/>
              <a:t>2014) in relation to promotion and protection of human rights of the </a:t>
            </a:r>
            <a:r>
              <a:rPr lang="en-US" dirty="0" smtClean="0"/>
              <a:t>people. Examples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1. Pakistan </a:t>
            </a:r>
            <a:r>
              <a:rPr lang="en-US" dirty="0"/>
              <a:t>has promulgated a special law to provide for the </a:t>
            </a:r>
            <a:r>
              <a:rPr lang="en-US" dirty="0" smtClean="0"/>
              <a:t>employment rehabilitation </a:t>
            </a:r>
            <a:r>
              <a:rPr lang="en-US" dirty="0"/>
              <a:t>and welfare of disabled </a:t>
            </a:r>
            <a:r>
              <a:rPr lang="en-US" dirty="0" smtClean="0"/>
              <a:t>persons</a:t>
            </a:r>
            <a:r>
              <a:rPr lang="en-US" dirty="0"/>
              <a:t>, namely “Disabled </a:t>
            </a:r>
            <a:r>
              <a:rPr lang="en-US" dirty="0" smtClean="0"/>
              <a:t>Persons (rehabilitation </a:t>
            </a:r>
            <a:r>
              <a:rPr lang="en-US" dirty="0"/>
              <a:t>and employment) Ordinance on December 24, 1981.</a:t>
            </a:r>
          </a:p>
          <a:p>
            <a:pPr marL="0" indent="0">
              <a:buNone/>
            </a:pPr>
            <a:r>
              <a:rPr lang="en-US" dirty="0"/>
              <a:t>2. Anti-Rape laws (Criminal Laws Amendment) Bill, 2013.</a:t>
            </a:r>
          </a:p>
          <a:p>
            <a:pPr marL="0" indent="0">
              <a:buNone/>
            </a:pPr>
            <a:r>
              <a:rPr lang="en-US" dirty="0"/>
              <a:t>3. Hindu Marriage Bill, 2015.</a:t>
            </a:r>
          </a:p>
          <a:p>
            <a:pPr marL="0" indent="0">
              <a:buNone/>
            </a:pPr>
            <a:r>
              <a:rPr lang="en-US" dirty="0"/>
              <a:t>4. Protection against Harassment of Women at Workplace (Amendment) </a:t>
            </a:r>
            <a:r>
              <a:rPr lang="en-US" dirty="0" smtClean="0"/>
              <a:t>Bill,2014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7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Independence of Judiciary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	The </a:t>
            </a:r>
            <a:r>
              <a:rPr lang="en-US" dirty="0"/>
              <a:t>independence of judiciary is affirmed </a:t>
            </a:r>
            <a:r>
              <a:rPr lang="en-US" dirty="0" smtClean="0"/>
              <a:t>and declared </a:t>
            </a:r>
            <a:r>
              <a:rPr lang="en-US" dirty="0"/>
              <a:t>by Article 09, 25, 175 and 203 of the Constitution of Pakistan. The </a:t>
            </a:r>
            <a:r>
              <a:rPr lang="en-US" dirty="0" smtClean="0"/>
              <a:t>reality is </a:t>
            </a:r>
            <a:r>
              <a:rPr lang="en-US" dirty="0"/>
              <a:t>that the independence of judiciary is on the paper, and still the Judges </a:t>
            </a:r>
            <a:r>
              <a:rPr lang="en-US" dirty="0" smtClean="0"/>
              <a:t>are appointed </a:t>
            </a:r>
            <a:r>
              <a:rPr lang="en-US" dirty="0"/>
              <a:t>and promoted based on their ‘loyalty’ to the ruling political party. </a:t>
            </a:r>
            <a:r>
              <a:rPr lang="en-US" dirty="0" smtClean="0"/>
              <a:t>This is</a:t>
            </a:r>
            <a:r>
              <a:rPr lang="en-US" dirty="0"/>
              <a:t>, however, not creates a new trend of judiciary in Pakistan.</a:t>
            </a:r>
          </a:p>
          <a:p>
            <a:pPr marL="0" indent="0" algn="just">
              <a:buNone/>
            </a:pPr>
            <a:r>
              <a:rPr lang="en-US" b="1" dirty="0" smtClean="0"/>
              <a:t>Promotion </a:t>
            </a:r>
            <a:r>
              <a:rPr lang="en-US" b="1" dirty="0"/>
              <a:t>of Democracy:</a:t>
            </a:r>
          </a:p>
          <a:p>
            <a:pPr marL="0" indent="0" algn="just">
              <a:buNone/>
            </a:pPr>
            <a:r>
              <a:rPr lang="en-US" dirty="0" smtClean="0"/>
              <a:t>	Democracy </a:t>
            </a:r>
            <a:r>
              <a:rPr lang="en-US" dirty="0"/>
              <a:t>in Pakistan, </a:t>
            </a:r>
            <a:r>
              <a:rPr lang="en-US" dirty="0" smtClean="0"/>
              <a:t>however imperfect</a:t>
            </a:r>
            <a:r>
              <a:rPr lang="en-US" dirty="0"/>
              <a:t>, has been allowed to function to varying degrees. Until 2013, </a:t>
            </a:r>
            <a:r>
              <a:rPr lang="en-US" dirty="0" smtClean="0"/>
              <a:t>Pakistan did </a:t>
            </a:r>
            <a:r>
              <a:rPr lang="en-US" dirty="0"/>
              <a:t>not experience even one democratic transfer of power from one </a:t>
            </a:r>
            <a:r>
              <a:rPr lang="en-US" dirty="0" smtClean="0"/>
              <a:t>democratically elected </a:t>
            </a:r>
            <a:r>
              <a:rPr lang="en-US" dirty="0"/>
              <a:t>government that had completed its tenure to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4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Commissions:</a:t>
            </a:r>
          </a:p>
          <a:p>
            <a:pPr marL="0" indent="0" algn="just">
              <a:buNone/>
            </a:pPr>
            <a:r>
              <a:rPr lang="en-US" dirty="0" smtClean="0"/>
              <a:t>	An </a:t>
            </a:r>
            <a:r>
              <a:rPr lang="en-US" dirty="0"/>
              <a:t>independent commission for prevention of deep rooted corruption and </a:t>
            </a:r>
            <a:r>
              <a:rPr lang="en-US" dirty="0" smtClean="0"/>
              <a:t>gross violation </a:t>
            </a:r>
            <a:r>
              <a:rPr lang="en-US" dirty="0"/>
              <a:t>of human rights was necessary for Pakistan to reinforce the country </a:t>
            </a:r>
            <a:r>
              <a:rPr lang="en-US" dirty="0" smtClean="0"/>
              <a:t>wide action </a:t>
            </a:r>
            <a:r>
              <a:rPr lang="en-US" dirty="0"/>
              <a:t>against corruption and violation of human rights. As per </a:t>
            </a:r>
            <a:r>
              <a:rPr lang="en-US" dirty="0" smtClean="0"/>
              <a:t>requirements, Pakistan </a:t>
            </a:r>
            <a:r>
              <a:rPr lang="en-US" dirty="0"/>
              <a:t>has introduced a separate structure in the name of independent </a:t>
            </a:r>
            <a:r>
              <a:rPr lang="en-US" b="1" dirty="0"/>
              <a:t>“</a:t>
            </a:r>
            <a:r>
              <a:rPr lang="en-US" b="1" dirty="0" smtClean="0"/>
              <a:t>National</a:t>
            </a:r>
            <a:r>
              <a:rPr lang="en-US" b="1" dirty="0"/>
              <a:t> </a:t>
            </a:r>
            <a:r>
              <a:rPr lang="en-US" b="1" dirty="0" smtClean="0"/>
              <a:t>Accountability </a:t>
            </a:r>
            <a:r>
              <a:rPr lang="en-US" b="1" dirty="0"/>
              <a:t>Bureau” and “Human Rights Commission of Pakistan (HRCP)” </a:t>
            </a:r>
            <a:r>
              <a:rPr lang="en-US" dirty="0" smtClean="0"/>
              <a:t>but the </a:t>
            </a:r>
            <a:r>
              <a:rPr lang="en-US" dirty="0"/>
              <a:t>both commission is directly or indirectly functional under the control </a:t>
            </a:r>
            <a:r>
              <a:rPr lang="en-US" dirty="0" smtClean="0"/>
              <a:t>of government</a:t>
            </a:r>
            <a:r>
              <a:rPr lang="en-US" dirty="0"/>
              <a:t>. The HRCP can only investigates human rights abuses and </a:t>
            </a:r>
            <a:r>
              <a:rPr lang="en-US" dirty="0" smtClean="0"/>
              <a:t>make recommendations </a:t>
            </a:r>
            <a:r>
              <a:rPr lang="en-US" dirty="0"/>
              <a:t>to the government, which is not enough for strong </a:t>
            </a:r>
            <a:r>
              <a:rPr lang="en-US" dirty="0" smtClean="0"/>
              <a:t>movement against </a:t>
            </a:r>
            <a:r>
              <a:rPr lang="en-US" dirty="0"/>
              <a:t>rights violation.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7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Challenges </a:t>
            </a:r>
            <a:r>
              <a:rPr lang="en-US" b="1" dirty="0"/>
              <a:t>in context of Pakistan: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There </a:t>
            </a:r>
            <a:r>
              <a:rPr lang="en-US" dirty="0"/>
              <a:t>are a number of challenges prevailing in Pakistan, which is denying </a:t>
            </a:r>
            <a:r>
              <a:rPr lang="en-US" dirty="0" smtClean="0"/>
              <a:t>the national </a:t>
            </a:r>
            <a:r>
              <a:rPr lang="en-US" dirty="0"/>
              <a:t>image and rights of a person as a human being. Some of these challenges are given bellow:</a:t>
            </a:r>
          </a:p>
          <a:p>
            <a:pPr marL="0" indent="0">
              <a:buNone/>
            </a:pPr>
            <a:r>
              <a:rPr lang="en-US" b="1" dirty="0" smtClean="0"/>
              <a:t>a) Extra </a:t>
            </a:r>
            <a:r>
              <a:rPr lang="en-US" b="1" dirty="0"/>
              <a:t>Judicial </a:t>
            </a:r>
            <a:r>
              <a:rPr lang="en-US" b="1" dirty="0" smtClean="0"/>
              <a:t>Killing 		b)Custodial </a:t>
            </a:r>
            <a:r>
              <a:rPr lang="en-US" b="1" dirty="0"/>
              <a:t>Torture and </a:t>
            </a:r>
            <a:r>
              <a:rPr lang="en-US" b="1" dirty="0" smtClean="0"/>
              <a:t>Deaths</a:t>
            </a:r>
          </a:p>
          <a:p>
            <a:pPr marL="0" indent="0">
              <a:buNone/>
            </a:pPr>
            <a:r>
              <a:rPr lang="en-US" b="1" dirty="0" smtClean="0"/>
              <a:t>c) Political Violence		d) Corruption</a:t>
            </a:r>
          </a:p>
          <a:p>
            <a:pPr marL="0" indent="0">
              <a:buNone/>
            </a:pPr>
            <a:r>
              <a:rPr lang="en-US" b="1" dirty="0" smtClean="0"/>
              <a:t>e) Freedom of Medial		f) Border Killing</a:t>
            </a:r>
          </a:p>
          <a:p>
            <a:pPr marL="0" indent="0">
              <a:buNone/>
            </a:pPr>
            <a:r>
              <a:rPr lang="en-US" b="1" dirty="0" smtClean="0"/>
              <a:t>g) Violence against Women</a:t>
            </a:r>
          </a:p>
          <a:p>
            <a:pPr marL="0" indent="0">
              <a:buNone/>
            </a:pPr>
            <a:r>
              <a:rPr lang="en-US" b="1" dirty="0" smtClean="0"/>
              <a:t>h) Freedom </a:t>
            </a:r>
            <a:r>
              <a:rPr lang="en-US" b="1" dirty="0"/>
              <a:t>of peaceful Assembly and </a:t>
            </a:r>
            <a:r>
              <a:rPr lang="en-US" b="1" dirty="0" smtClean="0"/>
              <a:t>Association</a:t>
            </a:r>
          </a:p>
          <a:p>
            <a:pPr marL="0" indent="0"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b="1" dirty="0"/>
              <a:t>Rights Violation of Garments </a:t>
            </a:r>
            <a:r>
              <a:rPr lang="en-US" b="1" dirty="0" smtClean="0"/>
              <a:t>Workers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515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514"/>
            <a:ext cx="10515600" cy="48924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The </a:t>
            </a:r>
            <a:r>
              <a:rPr lang="en-US" dirty="0"/>
              <a:t>present reality of Pakistan proves again that while a representative government </a:t>
            </a:r>
            <a:r>
              <a:rPr lang="en-US" dirty="0" smtClean="0"/>
              <a:t>is essential </a:t>
            </a:r>
            <a:r>
              <a:rPr lang="en-US" dirty="0"/>
              <a:t>for democratic practice, is not enough if the Executive, Judiciary and the Legislative </a:t>
            </a:r>
            <a:r>
              <a:rPr lang="en-US" dirty="0" smtClean="0"/>
              <a:t>fail to </a:t>
            </a:r>
            <a:r>
              <a:rPr lang="en-US" dirty="0"/>
              <a:t>play their respective roles to ensure constitutional and international norms of human rights. </a:t>
            </a:r>
            <a:r>
              <a:rPr lang="en-US" dirty="0" smtClean="0"/>
              <a:t>In such </a:t>
            </a:r>
            <a:r>
              <a:rPr lang="en-US" dirty="0"/>
              <a:t>situation an undemocratic and dictatorial nature of power manifests in different ways </a:t>
            </a:r>
            <a:r>
              <a:rPr lang="en-US" dirty="0" smtClean="0"/>
              <a:t>and abuses </a:t>
            </a:r>
            <a:r>
              <a:rPr lang="en-US" dirty="0"/>
              <a:t>the state machinery for partisan and narrow political gain.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We </a:t>
            </a:r>
            <a:r>
              <a:rPr lang="en-US" dirty="0"/>
              <a:t>need to minimize </a:t>
            </a:r>
            <a:r>
              <a:rPr lang="en-US" dirty="0" smtClean="0"/>
              <a:t>the inequality </a:t>
            </a:r>
            <a:r>
              <a:rPr lang="en-US" dirty="0"/>
              <a:t>in resource allocations (between rich and poor and even men and women</a:t>
            </a:r>
            <a:r>
              <a:rPr lang="en-US" dirty="0" smtClean="0"/>
              <a:t>), decentralization </a:t>
            </a:r>
            <a:r>
              <a:rPr lang="en-US" dirty="0"/>
              <a:t>of power, uphold the rule of law, removal of political biasness, reinforce </a:t>
            </a:r>
            <a:r>
              <a:rPr lang="en-US" dirty="0" smtClean="0"/>
              <a:t>the functionality </a:t>
            </a:r>
            <a:r>
              <a:rPr lang="en-US" dirty="0"/>
              <a:t>of state institutions and assure transparency and accountably in all functions. </a:t>
            </a:r>
            <a:r>
              <a:rPr lang="en-US" dirty="0" smtClean="0"/>
              <a:t>Though it </a:t>
            </a:r>
            <a:r>
              <a:rPr lang="en-US" dirty="0"/>
              <a:t>is dream for current state of human rights in Pakistan, the days will come to Pakistan with </a:t>
            </a:r>
            <a:r>
              <a:rPr lang="en-US" dirty="0" smtClean="0"/>
              <a:t>the leadership </a:t>
            </a:r>
            <a:r>
              <a:rPr lang="en-US" dirty="0"/>
              <a:t>of committed generation who will be able to ensure everyone’s rights and respect </a:t>
            </a:r>
            <a:r>
              <a:rPr lang="en-US" dirty="0" smtClean="0"/>
              <a:t>as frame </a:t>
            </a:r>
            <a:r>
              <a:rPr lang="en-US" dirty="0"/>
              <a:t>of a civilized 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57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Pakistan’s Obligations towards Human Rights </vt:lpstr>
      <vt:lpstr>PowerPoint Presentation</vt:lpstr>
      <vt:lpstr>Instruments of Human Rights adopted by Pakistan:</vt:lpstr>
      <vt:lpstr>(b) National Instruments:</vt:lpstr>
      <vt:lpstr>Prospects of Human Rights in Pakistan:</vt:lpstr>
      <vt:lpstr>PowerPoint Presentation</vt:lpstr>
      <vt:lpstr>PowerPoint Presentation</vt:lpstr>
      <vt:lpstr> Challenges in context of Pakistan: </vt:lpstr>
      <vt:lpstr>Conclusion: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Pakistan’s Obligations towards Human Rights </dc:title>
  <dc:creator>Acer</dc:creator>
  <cp:lastModifiedBy>Acer</cp:lastModifiedBy>
  <cp:revision>10</cp:revision>
  <dcterms:created xsi:type="dcterms:W3CDTF">2020-05-01T01:45:34Z</dcterms:created>
  <dcterms:modified xsi:type="dcterms:W3CDTF">2020-05-01T02:29:30Z</dcterms:modified>
</cp:coreProperties>
</file>